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66" r:id="rId5"/>
    <p:sldId id="259" r:id="rId6"/>
    <p:sldId id="260" r:id="rId7"/>
    <p:sldId id="261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0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3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9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2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9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1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4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3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4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2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8E059-FCAA-418C-BF2D-B669B5125FD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91" y="656311"/>
            <a:ext cx="6871854" cy="172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 TÍCH BIỂU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endParaRPr lang="en-US" sz="3200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LƯỢNG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MƯA</a:t>
            </a:r>
            <a:endParaRPr lang="vi-VN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06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ho bảng số liệu sau: Nhiệt độ và lượng mưa của trạm khí tượng Hà Nội Nhận  | VietJack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7630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ài 21: Thực hành phân tích biểu đồ nhiệt độ, lượng mư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439" y="2514600"/>
            <a:ext cx="70866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10180"/>
            <a:ext cx="7887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62585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590800"/>
            <a:ext cx="1905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 NGHĨA CỦA BIỂU ĐỒ NHIỆT ĐỘ VÀ LƯỢNG MƯA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6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37175"/>
            <a:ext cx="6096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Times New Roman" pitchFamily="18" charset="0"/>
                <a:cs typeface="Times New Roman" pitchFamily="18" charset="0"/>
              </a:rPr>
              <a:t>Quan sát biểu đồ nhiệt độ và lượng mưa của Va-len-xi-a, hãy: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Cho </a:t>
            </a:r>
            <a:r>
              <a:rPr lang="nl-NL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biết nhiệt độ trung bình tháng cao nhất và tháng thấp nhất.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Nhiệt </a:t>
            </a:r>
            <a:r>
              <a:rPr lang="nl-NL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 chênh lệch giữa tháng cao nhất và tháng thấp nhất là bao nhiêu?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Những </a:t>
            </a:r>
            <a:r>
              <a:rPr lang="nl-NL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nào trong năm có lượng mưa trên </a:t>
            </a:r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100mm</a:t>
            </a:r>
            <a:r>
              <a:rPr lang="nl-NL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Từ </a:t>
            </a:r>
            <a:r>
              <a:rPr lang="nl-NL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 nhận xét về nhiệt độ và lượng mưa của Va-len-xi-a, em hãy cho biết địa điểm này có thuộc đới khí hậu em đã tìm hiểu (trong bài 13) không? Vì sao?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38400"/>
            <a:ext cx="2895600" cy="42514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76200"/>
            <a:ext cx="2303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Bài tập 1: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848600" y="37473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05600" y="4419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848600" y="3747370"/>
            <a:ext cx="0" cy="2942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714995" y="4435754"/>
            <a:ext cx="0" cy="2942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867400" y="368587"/>
            <a:ext cx="847595" cy="774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909153" y="1275567"/>
            <a:ext cx="847595" cy="774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7467600" y="5715000"/>
            <a:ext cx="12192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52159" y="5715000"/>
            <a:ext cx="2667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51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82" y="471826"/>
            <a:ext cx="6096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Nhiệt độ TB tháng cao nhất: Tháng 7 khoảng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, thấp nhất tháng 12 khoảng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- Chênh lệch nhiệt độ giữa tháng cao nhất và tháng thấp nhất là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- Những tháng có lượng mưa trên 100mm là tháng 1,2,3,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8,9,10,11,12.</a:t>
            </a:r>
          </a:p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=&gt; Va-len-xi-a thuộc đới khí hậu ôn đới.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71826"/>
            <a:ext cx="2895600" cy="4251492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7848600" y="1793544"/>
            <a:ext cx="838200" cy="40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807656" y="1793544"/>
            <a:ext cx="0" cy="2930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535107" y="1143000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b="1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6921" y="2305184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87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17712"/>
            <a:ext cx="7010400" cy="48402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96" y="25021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33400"/>
            <a:ext cx="9067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Quan sát hình 15.2, em hãy so sánh đặc điểm nhiệt độ và lượng mưa của Môn-trê-an (Montreal), Ca-na-đa và Hà Nội, Việt Nam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15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771109"/>
              </p:ext>
            </p:extLst>
          </p:nvPr>
        </p:nvGraphicFramePr>
        <p:xfrm>
          <a:off x="152400" y="3493008"/>
          <a:ext cx="8153401" cy="3608832"/>
        </p:xfrm>
        <a:graphic>
          <a:graphicData uri="http://schemas.openxmlformats.org/drawingml/2006/table">
            <a:tbl>
              <a:tblPr/>
              <a:tblGrid>
                <a:gridCol w="3810828"/>
                <a:gridCol w="88624"/>
                <a:gridCol w="2304223"/>
                <a:gridCol w="1949726"/>
              </a:tblGrid>
              <a:tr h="2479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Môn-trê-an</a:t>
                      </a:r>
                      <a:endParaRPr lang="en-US" sz="24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Hà </a:t>
                      </a:r>
                      <a:r>
                        <a:rPr lang="en-US" sz="2400" b="1" dirty="0" smtClean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vi-VN" sz="2400" b="1" dirty="0" smtClean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ội</a:t>
                      </a:r>
                      <a:endParaRPr lang="en-US" sz="24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</a:tr>
              <a:tr h="239149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</a:t>
                      </a:r>
                      <a:r>
                        <a:rPr lang="vi-VN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ề</a:t>
                      </a: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nhiệt độ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6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768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Nhiệt độ tháng cao nhất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23</a:t>
                      </a:r>
                      <a:r>
                        <a:rPr lang="en-US" sz="2000" b="0" baseline="30000" dirty="0" smtClean="0"/>
                        <a:t>0</a:t>
                      </a:r>
                      <a:r>
                        <a:rPr lang="en-US" sz="2000" b="0" baseline="0" dirty="0" smtClean="0"/>
                        <a:t>C</a:t>
                      </a:r>
                      <a:endParaRPr lang="en-US" sz="2000" b="0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30</a:t>
                      </a:r>
                      <a:r>
                        <a:rPr lang="en-US" sz="2000" b="0" baseline="30000" dirty="0" smtClean="0"/>
                        <a:t>0</a:t>
                      </a:r>
                      <a:r>
                        <a:rPr lang="en-US" sz="2000" b="0" baseline="0" dirty="0" smtClean="0"/>
                        <a:t>C</a:t>
                      </a:r>
                      <a:endParaRPr lang="en-US" sz="2000" b="0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1768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Nhiệt độ tháng thắp nhất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-10</a:t>
                      </a:r>
                      <a:r>
                        <a:rPr lang="en-US" sz="2000" b="1" baseline="30000" dirty="0" smtClean="0"/>
                        <a:t>0</a:t>
                      </a:r>
                      <a:r>
                        <a:rPr lang="en-US" sz="2000" b="1" baseline="0" dirty="0" smtClean="0"/>
                        <a:t>C</a:t>
                      </a:r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30000" dirty="0" smtClean="0"/>
                        <a:t>               </a:t>
                      </a:r>
                      <a:r>
                        <a:rPr lang="en-US" sz="2000" b="1" baseline="0" dirty="0" smtClean="0"/>
                        <a:t>16</a:t>
                      </a:r>
                      <a:r>
                        <a:rPr lang="en-US" sz="2000" b="1" baseline="30000" dirty="0" smtClean="0"/>
                        <a:t>0</a:t>
                      </a:r>
                      <a:r>
                        <a:rPr lang="en-US" sz="2000" b="1" baseline="0" dirty="0" smtClean="0"/>
                        <a:t>C</a:t>
                      </a:r>
                      <a:endParaRPr lang="en-US" sz="2000" b="1" dirty="0" smtClean="0"/>
                    </a:p>
                    <a:p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3014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Biên độ nhiệt độ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33</a:t>
                      </a:r>
                      <a:r>
                        <a:rPr lang="en-US" sz="2000" b="1" baseline="30000" dirty="0" smtClean="0"/>
                        <a:t>0</a:t>
                      </a:r>
                      <a:r>
                        <a:rPr lang="en-US" sz="2000" b="1" baseline="0" dirty="0" smtClean="0"/>
                        <a:t>C</a:t>
                      </a:r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14</a:t>
                      </a:r>
                      <a:r>
                        <a:rPr lang="en-US" sz="2000" b="1" baseline="30000" dirty="0" smtClean="0"/>
                        <a:t>0</a:t>
                      </a:r>
                      <a:r>
                        <a:rPr lang="en-US" sz="2000" b="1" baseline="0" dirty="0" smtClean="0"/>
                        <a:t> C</a:t>
                      </a:r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149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Về</a:t>
                      </a: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lượng mưa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6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55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tháng cao nhất (mm)</a:t>
                      </a:r>
                      <a:endParaRPr lang="en-US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100mm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300mm</a:t>
                      </a:r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17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tháng thấp nhất (mm)</a:t>
                      </a:r>
                      <a:endParaRPr lang="en-US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80mm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20mm</a:t>
                      </a:r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17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trung bình năm (mm)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1040mm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1724mm</a:t>
                      </a:r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7583" y="508101"/>
            <a:ext cx="2959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Phiếu học tập số 1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52401" y="15658"/>
            <a:ext cx="914400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322" y="537328"/>
            <a:ext cx="4685352" cy="2895600"/>
          </a:xfrm>
          <a:prstGeom prst="rect">
            <a:avLst/>
          </a:prstGeom>
          <a:noFill/>
        </p:spPr>
      </p:pic>
      <p:pic>
        <p:nvPicPr>
          <p:cNvPr id="6" name="Picture 10" descr="Bài 21: Thực hành phân tích biểu đồ nhiệt độ, lượng mư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288" y="537328"/>
            <a:ext cx="5029200" cy="270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5257800" y="1193104"/>
            <a:ext cx="2095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7315200" y="1031321"/>
            <a:ext cx="76200" cy="161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5929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789719"/>
              </p:ext>
            </p:extLst>
          </p:nvPr>
        </p:nvGraphicFramePr>
        <p:xfrm>
          <a:off x="381000" y="533400"/>
          <a:ext cx="8534400" cy="5638802"/>
        </p:xfrm>
        <a:graphic>
          <a:graphicData uri="http://schemas.openxmlformats.org/drawingml/2006/table">
            <a:tbl>
              <a:tblPr/>
              <a:tblGrid>
                <a:gridCol w="4521288"/>
                <a:gridCol w="2267440"/>
                <a:gridCol w="1745672"/>
              </a:tblGrid>
              <a:tr h="459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Môn-trê-an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Hà nội</a:t>
                      </a:r>
                      <a:endParaRPr lang="en-US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</a:tr>
              <a:tr h="48951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</a:t>
                      </a:r>
                      <a:r>
                        <a:rPr lang="vi-VN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ề</a:t>
                      </a: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nhiệt độ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6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Nhiệt độ tháng cao nhất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Nhiệt độ tháng thắp nhất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7425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Biên độ nhiệt độ (°C)</a:t>
                      </a:r>
                      <a:endParaRPr lang="en-US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951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Về</a:t>
                      </a: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lượng mưa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6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tháng cao nhất (mm)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tháng thấp nhất (mm)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trung bình năm (mm)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1040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1724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8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86" y="2379662"/>
            <a:ext cx="7876914" cy="482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880338" y="3528646"/>
            <a:ext cx="1758462" cy="10668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880338" y="3141785"/>
            <a:ext cx="1758462" cy="145366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880338" y="5861538"/>
            <a:ext cx="1758462" cy="386862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363416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797825"/>
            <a:ext cx="9067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Em hãy nối đới khí hậu với cảnh quan phù hợp và giải thích nguyên nhân của sự lựa chọn đó?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7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0" y="2090172"/>
            <a:ext cx="899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  <a:p>
            <a:pPr algn="ctr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bài: phân tích biểu đồ nhiệt độ lượng mưa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 về nguồn nước: trạng thái, những loại nào, hiện trạng ở nơi em sống.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 trước vòng tuần hoàn của nước.</a:t>
            </a:r>
            <a:endParaRPr lang="vi-VN" sz="32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79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486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</cp:revision>
  <dcterms:created xsi:type="dcterms:W3CDTF">2021-08-14T09:08:00Z</dcterms:created>
  <dcterms:modified xsi:type="dcterms:W3CDTF">2022-03-17T07:16:27Z</dcterms:modified>
</cp:coreProperties>
</file>